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9" r:id="rId4"/>
    <p:sldId id="270" r:id="rId5"/>
    <p:sldId id="271" r:id="rId6"/>
    <p:sldId id="272" r:id="rId7"/>
    <p:sldId id="273" r:id="rId8"/>
    <p:sldId id="267" r:id="rId9"/>
  </p:sldIdLst>
  <p:sldSz cx="12190413" cy="6859588"/>
  <p:notesSz cx="6858000" cy="9144000"/>
  <p:defaultTextStyle>
    <a:defPPr>
      <a:defRPr lang="en-US"/>
    </a:defPPr>
    <a:lvl1pPr marL="0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186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374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561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6747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0933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120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307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3494" algn="l" defTabSz="108837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0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2" y="274702"/>
            <a:ext cx="8025355" cy="585288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7920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3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5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67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093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1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3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34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2" y="1600573"/>
            <a:ext cx="5384099" cy="4527012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573"/>
            <a:ext cx="5384099" cy="4527012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186" indent="0">
              <a:buNone/>
              <a:defRPr sz="2400" b="1"/>
            </a:lvl2pPr>
            <a:lvl3pPr marL="1088374" indent="0">
              <a:buNone/>
              <a:defRPr sz="2100" b="1"/>
            </a:lvl3pPr>
            <a:lvl4pPr marL="1632561" indent="0">
              <a:buNone/>
              <a:defRPr sz="1900" b="1"/>
            </a:lvl4pPr>
            <a:lvl5pPr marL="2176747" indent="0">
              <a:buNone/>
              <a:defRPr sz="1900" b="1"/>
            </a:lvl5pPr>
            <a:lvl6pPr marL="2720933" indent="0">
              <a:buNone/>
              <a:defRPr sz="1900" b="1"/>
            </a:lvl6pPr>
            <a:lvl7pPr marL="3265120" indent="0">
              <a:buNone/>
              <a:defRPr sz="1900" b="1"/>
            </a:lvl7pPr>
            <a:lvl8pPr marL="3809307" indent="0">
              <a:buNone/>
              <a:defRPr sz="1900" b="1"/>
            </a:lvl8pPr>
            <a:lvl9pPr marL="4353494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1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4186" indent="0">
              <a:buNone/>
              <a:defRPr sz="2400" b="1"/>
            </a:lvl2pPr>
            <a:lvl3pPr marL="1088374" indent="0">
              <a:buNone/>
              <a:defRPr sz="2100" b="1"/>
            </a:lvl3pPr>
            <a:lvl4pPr marL="1632561" indent="0">
              <a:buNone/>
              <a:defRPr sz="1900" b="1"/>
            </a:lvl4pPr>
            <a:lvl5pPr marL="2176747" indent="0">
              <a:buNone/>
              <a:defRPr sz="1900" b="1"/>
            </a:lvl5pPr>
            <a:lvl6pPr marL="2720933" indent="0">
              <a:buNone/>
              <a:defRPr sz="1900" b="1"/>
            </a:lvl6pPr>
            <a:lvl7pPr marL="3265120" indent="0">
              <a:buNone/>
              <a:defRPr sz="1900" b="1"/>
            </a:lvl7pPr>
            <a:lvl8pPr marL="3809307" indent="0">
              <a:buNone/>
              <a:defRPr sz="1900" b="1"/>
            </a:lvl8pPr>
            <a:lvl9pPr marL="4353494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5378"/>
            <a:ext cx="5388332" cy="39522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3" y="273115"/>
            <a:ext cx="4010562" cy="116231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113"/>
            <a:ext cx="6814779" cy="5854469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186" indent="0">
              <a:buNone/>
              <a:defRPr sz="1500"/>
            </a:lvl2pPr>
            <a:lvl3pPr marL="1088374" indent="0">
              <a:buNone/>
              <a:defRPr sz="1200"/>
            </a:lvl3pPr>
            <a:lvl4pPr marL="1632561" indent="0">
              <a:buNone/>
              <a:defRPr sz="1100"/>
            </a:lvl4pPr>
            <a:lvl5pPr marL="2176747" indent="0">
              <a:buNone/>
              <a:defRPr sz="1100"/>
            </a:lvl5pPr>
            <a:lvl6pPr marL="2720933" indent="0">
              <a:buNone/>
              <a:defRPr sz="1100"/>
            </a:lvl6pPr>
            <a:lvl7pPr marL="3265120" indent="0">
              <a:buNone/>
              <a:defRPr sz="1100"/>
            </a:lvl7pPr>
            <a:lvl8pPr marL="3809307" indent="0">
              <a:buNone/>
              <a:defRPr sz="1100"/>
            </a:lvl8pPr>
            <a:lvl9pPr marL="4353494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3900"/>
            </a:lvl1pPr>
            <a:lvl2pPr marL="544186" indent="0">
              <a:buNone/>
              <a:defRPr sz="3300"/>
            </a:lvl2pPr>
            <a:lvl3pPr marL="1088374" indent="0">
              <a:buNone/>
              <a:defRPr sz="2800"/>
            </a:lvl3pPr>
            <a:lvl4pPr marL="1632561" indent="0">
              <a:buNone/>
              <a:defRPr sz="2400"/>
            </a:lvl4pPr>
            <a:lvl5pPr marL="2176747" indent="0">
              <a:buNone/>
              <a:defRPr sz="2400"/>
            </a:lvl5pPr>
            <a:lvl6pPr marL="2720933" indent="0">
              <a:buNone/>
              <a:defRPr sz="2400"/>
            </a:lvl6pPr>
            <a:lvl7pPr marL="3265120" indent="0">
              <a:buNone/>
              <a:defRPr sz="2400"/>
            </a:lvl7pPr>
            <a:lvl8pPr marL="3809307" indent="0">
              <a:buNone/>
              <a:defRPr sz="2400"/>
            </a:lvl8pPr>
            <a:lvl9pPr marL="4353494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700"/>
            </a:lvl1pPr>
            <a:lvl2pPr marL="544186" indent="0">
              <a:buNone/>
              <a:defRPr sz="1500"/>
            </a:lvl2pPr>
            <a:lvl3pPr marL="1088374" indent="0">
              <a:buNone/>
              <a:defRPr sz="1200"/>
            </a:lvl3pPr>
            <a:lvl4pPr marL="1632561" indent="0">
              <a:buNone/>
              <a:defRPr sz="1100"/>
            </a:lvl4pPr>
            <a:lvl5pPr marL="2176747" indent="0">
              <a:buNone/>
              <a:defRPr sz="1100"/>
            </a:lvl5pPr>
            <a:lvl6pPr marL="2720933" indent="0">
              <a:buNone/>
              <a:defRPr sz="1100"/>
            </a:lvl6pPr>
            <a:lvl7pPr marL="3265120" indent="0">
              <a:buNone/>
              <a:defRPr sz="1100"/>
            </a:lvl7pPr>
            <a:lvl8pPr marL="3809307" indent="0">
              <a:buNone/>
              <a:defRPr sz="1100"/>
            </a:lvl8pPr>
            <a:lvl9pPr marL="4353494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2" y="274702"/>
            <a:ext cx="10971372" cy="1143265"/>
          </a:xfrm>
          <a:prstGeom prst="rect">
            <a:avLst/>
          </a:prstGeom>
        </p:spPr>
        <p:txBody>
          <a:bodyPr vert="horz" lIns="108837" tIns="54419" rIns="108837" bIns="5441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2" y="1600573"/>
            <a:ext cx="10971372" cy="4527012"/>
          </a:xfrm>
          <a:prstGeom prst="rect">
            <a:avLst/>
          </a:prstGeom>
        </p:spPr>
        <p:txBody>
          <a:bodyPr vert="horz" lIns="108837" tIns="54419" rIns="108837" bIns="544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37" tIns="54419" rIns="108837" bIns="54419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9" y="6357822"/>
            <a:ext cx="3860297" cy="365210"/>
          </a:xfrm>
          <a:prstGeom prst="rect">
            <a:avLst/>
          </a:prstGeom>
        </p:spPr>
        <p:txBody>
          <a:bodyPr vert="horz" lIns="108837" tIns="54419" rIns="108837" bIns="54419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37" tIns="54419" rIns="108837" bIns="54419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8374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40" indent="-408140" algn="l" defTabSz="1088374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84303" indent="-340117" algn="l" defTabSz="1088374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466" indent="-272093" algn="l" defTabSz="1088374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654" indent="-272093" algn="l" defTabSz="1088374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8840" indent="-272093" algn="l" defTabSz="108837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027" indent="-272093" algn="l" defTabSz="108837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213" indent="-272093" algn="l" defTabSz="108837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399" indent="-272093" algn="l" defTabSz="108837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587" indent="-272093" algn="l" defTabSz="108837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86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374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61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47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33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120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307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494" algn="l" defTabSz="10883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905206" cy="19057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12000" dirty="0" smtClean="0">
                <a:solidFill>
                  <a:schemeClr val="accent5">
                    <a:lumMod val="50000"/>
                  </a:schemeClr>
                </a:solidFill>
              </a:rPr>
              <a:t>IDEATHON 2021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8806" y="4191794"/>
          <a:ext cx="11049000" cy="243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594"/>
                <a:gridCol w="3661706"/>
                <a:gridCol w="2905153"/>
                <a:gridCol w="3335547"/>
              </a:tblGrid>
              <a:tr h="41406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S.No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Name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Roll</a:t>
                      </a:r>
                      <a:r>
                        <a:rPr lang="en-IN" baseline="0" dirty="0" smtClean="0"/>
                        <a:t> No.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Contact Number </a:t>
                      </a:r>
                      <a:endParaRPr lang="en-IN" dirty="0"/>
                    </a:p>
                  </a:txBody>
                  <a:tcPr/>
                </a:tc>
              </a:tr>
              <a:tr h="41406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536755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536755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536755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7206" y="305594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7406" y="2515394"/>
            <a:ext cx="35141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/>
              <a:t>Title of The Idea: </a:t>
            </a:r>
            <a:endParaRPr lang="en-IN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7406" y="3429794"/>
            <a:ext cx="3378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 smtClean="0"/>
              <a:t>Team Members: </a:t>
            </a:r>
            <a:endParaRPr lang="en-IN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/>
          <p:cNvSpPr/>
          <p:nvPr/>
        </p:nvSpPr>
        <p:spPr>
          <a:xfrm>
            <a:off x="0" y="6016810"/>
            <a:ext cx="12190413" cy="805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6393" tIns="38196" rIns="76393" bIns="38196" rtlCol="0" anchor="ctr"/>
          <a:lstStyle/>
          <a:p>
            <a:pPr algn="ctr"/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1572" y="6054148"/>
            <a:ext cx="11384534" cy="692691"/>
          </a:xfrm>
          <a:prstGeom prst="rect">
            <a:avLst/>
          </a:prstGeom>
          <a:noFill/>
        </p:spPr>
        <p:txBody>
          <a:bodyPr wrap="square" lIns="76393" tIns="38196" rIns="76393" bIns="38196">
            <a:spAutoFit/>
          </a:bodyPr>
          <a:lstStyle/>
          <a:p>
            <a:pPr algn="ctr"/>
            <a:r>
              <a:rPr lang="en-IN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Institute of Aeronautical Engineering, Hyderabad</a:t>
            </a:r>
            <a:endParaRPr lang="en-IN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9" name="Picture 218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0055" y="101347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6806" y="229394"/>
            <a:ext cx="4434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</a:rPr>
              <a:t>Problem Statement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/>
          <p:cNvSpPr/>
          <p:nvPr/>
        </p:nvSpPr>
        <p:spPr>
          <a:xfrm>
            <a:off x="0" y="6016810"/>
            <a:ext cx="12190413" cy="805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6393" tIns="38196" rIns="76393" bIns="38196" rtlCol="0" anchor="ctr"/>
          <a:lstStyle/>
          <a:p>
            <a:pPr algn="ctr"/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1572" y="6054148"/>
            <a:ext cx="11384534" cy="692691"/>
          </a:xfrm>
          <a:prstGeom prst="rect">
            <a:avLst/>
          </a:prstGeom>
          <a:noFill/>
        </p:spPr>
        <p:txBody>
          <a:bodyPr wrap="square" lIns="76393" tIns="38196" rIns="76393" bIns="38196">
            <a:spAutoFit/>
          </a:bodyPr>
          <a:lstStyle/>
          <a:p>
            <a:pPr algn="ctr"/>
            <a:r>
              <a:rPr lang="en-IN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Institute of Aeronautical Engineering, Hyderabad</a:t>
            </a:r>
            <a:endParaRPr lang="en-IN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9" name="Picture 218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0055" y="101347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5006" y="305594"/>
            <a:ext cx="3451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</a:rPr>
              <a:t>Idea / Solution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/>
          <p:cNvSpPr/>
          <p:nvPr/>
        </p:nvSpPr>
        <p:spPr>
          <a:xfrm>
            <a:off x="0" y="6016810"/>
            <a:ext cx="12190413" cy="805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6393" tIns="38196" rIns="76393" bIns="38196" rtlCol="0" anchor="ctr"/>
          <a:lstStyle/>
          <a:p>
            <a:pPr algn="ctr"/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1572" y="6054148"/>
            <a:ext cx="11384534" cy="692691"/>
          </a:xfrm>
          <a:prstGeom prst="rect">
            <a:avLst/>
          </a:prstGeom>
          <a:noFill/>
        </p:spPr>
        <p:txBody>
          <a:bodyPr wrap="square" lIns="76393" tIns="38196" rIns="76393" bIns="38196">
            <a:spAutoFit/>
          </a:bodyPr>
          <a:lstStyle/>
          <a:p>
            <a:pPr algn="ctr"/>
            <a:r>
              <a:rPr lang="en-IN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Institute of Aeronautical Engineering, Hyderabad</a:t>
            </a:r>
            <a:endParaRPr lang="en-IN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9" name="Picture 218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0055" y="101347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66206" y="229394"/>
            <a:ext cx="70777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</a:rPr>
              <a:t>Existing Solution / Competitor 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/>
          <p:cNvSpPr/>
          <p:nvPr/>
        </p:nvSpPr>
        <p:spPr>
          <a:xfrm>
            <a:off x="0" y="6016810"/>
            <a:ext cx="12190413" cy="805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6393" tIns="38196" rIns="76393" bIns="38196" rtlCol="0" anchor="ctr"/>
          <a:lstStyle/>
          <a:p>
            <a:pPr algn="ctr"/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1572" y="6054148"/>
            <a:ext cx="11384534" cy="692691"/>
          </a:xfrm>
          <a:prstGeom prst="rect">
            <a:avLst/>
          </a:prstGeom>
          <a:noFill/>
        </p:spPr>
        <p:txBody>
          <a:bodyPr wrap="square" lIns="76393" tIns="38196" rIns="76393" bIns="38196">
            <a:spAutoFit/>
          </a:bodyPr>
          <a:lstStyle/>
          <a:p>
            <a:pPr algn="ctr"/>
            <a:r>
              <a:rPr lang="en-IN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Institute of Aeronautical Engineering, Hyderabad</a:t>
            </a:r>
            <a:endParaRPr lang="en-IN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9" name="Picture 218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0055" y="101347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23406" y="229394"/>
            <a:ext cx="65189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</a:rPr>
              <a:t>Budget for Building Prototype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/>
          <p:cNvSpPr/>
          <p:nvPr/>
        </p:nvSpPr>
        <p:spPr>
          <a:xfrm>
            <a:off x="0" y="6016810"/>
            <a:ext cx="12190413" cy="805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6393" tIns="38196" rIns="76393" bIns="38196" rtlCol="0" anchor="ctr"/>
          <a:lstStyle/>
          <a:p>
            <a:pPr algn="ctr"/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1572" y="6054148"/>
            <a:ext cx="11384534" cy="692691"/>
          </a:xfrm>
          <a:prstGeom prst="rect">
            <a:avLst/>
          </a:prstGeom>
          <a:noFill/>
        </p:spPr>
        <p:txBody>
          <a:bodyPr wrap="square" lIns="76393" tIns="38196" rIns="76393" bIns="38196">
            <a:spAutoFit/>
          </a:bodyPr>
          <a:lstStyle/>
          <a:p>
            <a:pPr algn="ctr"/>
            <a:r>
              <a:rPr lang="en-IN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Institute of Aeronautical Engineering, Hyderabad</a:t>
            </a:r>
            <a:endParaRPr lang="en-IN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9" name="Picture 218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0055" y="101347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6806" y="229394"/>
            <a:ext cx="3639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</a:rPr>
              <a:t>Business Model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216"/>
          <p:cNvSpPr/>
          <p:nvPr/>
        </p:nvSpPr>
        <p:spPr>
          <a:xfrm>
            <a:off x="0" y="6016810"/>
            <a:ext cx="12190413" cy="80544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6393" tIns="38196" rIns="76393" bIns="38196" rtlCol="0" anchor="ctr"/>
          <a:lstStyle/>
          <a:p>
            <a:pPr algn="ctr"/>
            <a:endParaRPr lang="en-I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81572" y="6054148"/>
            <a:ext cx="11384534" cy="692691"/>
          </a:xfrm>
          <a:prstGeom prst="rect">
            <a:avLst/>
          </a:prstGeom>
          <a:noFill/>
        </p:spPr>
        <p:txBody>
          <a:bodyPr wrap="square" lIns="76393" tIns="38196" rIns="76393" bIns="38196">
            <a:spAutoFit/>
          </a:bodyPr>
          <a:lstStyle/>
          <a:p>
            <a:pPr algn="ctr"/>
            <a:r>
              <a:rPr lang="en-IN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Institute of Aeronautical Engineering, Hyderabad</a:t>
            </a:r>
            <a:endParaRPr lang="en-IN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19" name="Picture 218" descr="IARE-New-Logo_Blac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0055" y="101347"/>
            <a:ext cx="1182965" cy="1344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6806" y="229394"/>
            <a:ext cx="36420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 smtClean="0">
                <a:solidFill>
                  <a:srgbClr val="00B050"/>
                </a:solidFill>
              </a:rPr>
              <a:t>Revenue Model </a:t>
            </a:r>
            <a:endParaRPr lang="en-IN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6B303-B36E-4180-A10B-26E6773D95A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1406" y="534194"/>
            <a:ext cx="7772400" cy="3200872"/>
          </a:xfrm>
          <a:prstGeom prst="rect">
            <a:avLst/>
          </a:prstGeom>
          <a:noFill/>
        </p:spPr>
        <p:txBody>
          <a:bodyPr wrap="square" lIns="121917" tIns="60958" rIns="121917" bIns="60958">
            <a:spAutoFit/>
          </a:bodyPr>
          <a:lstStyle/>
          <a:p>
            <a:pPr algn="ctr">
              <a:defRPr/>
            </a:pPr>
            <a:r>
              <a:rPr lang="en-US" sz="10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Thank </a:t>
            </a:r>
            <a:r>
              <a:rPr lang="en-US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You</a:t>
            </a:r>
          </a:p>
          <a:p>
            <a:pPr algn="ctr">
              <a:defRPr/>
            </a:pPr>
            <a:r>
              <a:rPr lang="en-US" sz="10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endParaRPr lang="en-US" sz="10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006" y="2286794"/>
          <a:ext cx="8991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524"/>
                <a:gridCol w="6378076"/>
              </a:tblGrid>
              <a:tr h="863600">
                <a:tc>
                  <a:txBody>
                    <a:bodyPr/>
                    <a:lstStyle/>
                    <a:p>
                      <a:pPr algn="l"/>
                      <a:r>
                        <a:rPr lang="en-IN" dirty="0" smtClean="0"/>
                        <a:t>Lead Name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algn="l"/>
                      <a:r>
                        <a:rPr lang="en-IN" dirty="0" smtClean="0"/>
                        <a:t>Email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algn="l"/>
                      <a:r>
                        <a:rPr lang="en-IN" dirty="0" smtClean="0"/>
                        <a:t>Mobile Number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83</Words>
  <Application>Microsoft Office PowerPoint</Application>
  <PresentationFormat>Custom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IDEATHON 2021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Prasad Reddy</dc:creator>
  <cp:lastModifiedBy>Prasad Reddy</cp:lastModifiedBy>
  <cp:revision>23</cp:revision>
  <dcterms:created xsi:type="dcterms:W3CDTF">2006-08-16T00:00:00Z</dcterms:created>
  <dcterms:modified xsi:type="dcterms:W3CDTF">2021-11-21T10:37:35Z</dcterms:modified>
</cp:coreProperties>
</file>